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545138" cy="3816350"/>
  <p:notesSz cx="4875213" cy="3146425"/>
  <p:defaultTextStyle>
    <a:defPPr>
      <a:defRPr lang="ja-JP"/>
    </a:defPPr>
    <a:lvl1pPr marL="0" algn="l" defTabSz="534879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1pPr>
    <a:lvl2pPr marL="267440" algn="l" defTabSz="534879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2pPr>
    <a:lvl3pPr marL="534879" algn="l" defTabSz="534879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3pPr>
    <a:lvl4pPr marL="802320" algn="l" defTabSz="534879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4pPr>
    <a:lvl5pPr marL="1069759" algn="l" defTabSz="534879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5pPr>
    <a:lvl6pPr marL="1337199" algn="l" defTabSz="534879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6pPr>
    <a:lvl7pPr marL="1604639" algn="l" defTabSz="534879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7pPr>
    <a:lvl8pPr marL="1872078" algn="l" defTabSz="534879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8pPr>
    <a:lvl9pPr marL="2139518" algn="l" defTabSz="534879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2">
          <p15:clr>
            <a:srgbClr val="A4A3A4"/>
          </p15:clr>
        </p15:guide>
        <p15:guide id="2" pos="17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1D95"/>
    <a:srgbClr val="FBC1E2"/>
    <a:srgbClr val="F67AC1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123" d="100"/>
          <a:sy n="123" d="100"/>
        </p:scale>
        <p:origin x="618" y="90"/>
      </p:cViewPr>
      <p:guideLst>
        <p:guide orient="horz" pos="1202"/>
        <p:guide pos="174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112536" cy="156891"/>
          </a:xfrm>
          <a:prstGeom prst="rect">
            <a:avLst/>
          </a:prstGeom>
        </p:spPr>
        <p:txBody>
          <a:bodyPr vert="horz" lIns="97947" tIns="48974" rIns="97947" bIns="4897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2760990" y="3"/>
            <a:ext cx="2112535" cy="156891"/>
          </a:xfrm>
          <a:prstGeom prst="rect">
            <a:avLst/>
          </a:prstGeom>
        </p:spPr>
        <p:txBody>
          <a:bodyPr vert="horz" lIns="97947" tIns="48974" rIns="97947" bIns="48974" rtlCol="0"/>
          <a:lstStyle>
            <a:lvl1pPr algn="r">
              <a:defRPr sz="1300"/>
            </a:lvl1pPr>
          </a:lstStyle>
          <a:p>
            <a:fld id="{87EAC8A1-BE95-4210-B6B0-502CC5C8371F}" type="datetimeFigureOut">
              <a:rPr kumimoji="1" lang="ja-JP" altLang="en-US" smtClean="0"/>
              <a:t>2017/5/13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2989539"/>
            <a:ext cx="2112536" cy="156891"/>
          </a:xfrm>
          <a:prstGeom prst="rect">
            <a:avLst/>
          </a:prstGeom>
        </p:spPr>
        <p:txBody>
          <a:bodyPr vert="horz" lIns="97947" tIns="48974" rIns="97947" bIns="4897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2760990" y="2989539"/>
            <a:ext cx="2112535" cy="156891"/>
          </a:xfrm>
          <a:prstGeom prst="rect">
            <a:avLst/>
          </a:prstGeom>
        </p:spPr>
        <p:txBody>
          <a:bodyPr vert="horz" lIns="97947" tIns="48974" rIns="97947" bIns="48974" rtlCol="0" anchor="b"/>
          <a:lstStyle>
            <a:lvl1pPr algn="r">
              <a:defRPr sz="1300"/>
            </a:lvl1pPr>
          </a:lstStyle>
          <a:p>
            <a:fld id="{70F07E23-5E5D-4C29-9EF1-3EA84FE3FF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308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112721" cy="158050"/>
          </a:xfrm>
          <a:prstGeom prst="rect">
            <a:avLst/>
          </a:prstGeom>
        </p:spPr>
        <p:txBody>
          <a:bodyPr vert="horz" lIns="43598" tIns="21798" rIns="43598" bIns="21798" rtlCol="0"/>
          <a:lstStyle>
            <a:lvl1pPr algn="l">
              <a:defRPr sz="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2761716" y="0"/>
            <a:ext cx="2112720" cy="158050"/>
          </a:xfrm>
          <a:prstGeom prst="rect">
            <a:avLst/>
          </a:prstGeom>
        </p:spPr>
        <p:txBody>
          <a:bodyPr vert="horz" lIns="43598" tIns="21798" rIns="43598" bIns="21798" rtlCol="0"/>
          <a:lstStyle>
            <a:lvl1pPr algn="r">
              <a:defRPr sz="400"/>
            </a:lvl1pPr>
          </a:lstStyle>
          <a:p>
            <a:fld id="{A2CA42B6-D5E4-4EC8-8AB8-2C4906B94495}" type="datetimeFigureOut">
              <a:rPr kumimoji="1" lang="ja-JP" altLang="en-US" smtClean="0"/>
              <a:t>2017/5/13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670050" y="395288"/>
            <a:ext cx="1539875" cy="106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3598" tIns="21798" rIns="43598" bIns="217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87910" y="1514217"/>
            <a:ext cx="3900170" cy="1238905"/>
          </a:xfrm>
          <a:prstGeom prst="rect">
            <a:avLst/>
          </a:prstGeom>
        </p:spPr>
        <p:txBody>
          <a:bodyPr vert="horz" lIns="43598" tIns="21798" rIns="43598" bIns="2179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2988375"/>
            <a:ext cx="2112721" cy="158050"/>
          </a:xfrm>
          <a:prstGeom prst="rect">
            <a:avLst/>
          </a:prstGeom>
        </p:spPr>
        <p:txBody>
          <a:bodyPr vert="horz" lIns="43598" tIns="21798" rIns="43598" bIns="21798" rtlCol="0" anchor="b"/>
          <a:lstStyle>
            <a:lvl1pPr algn="l">
              <a:defRPr sz="4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2761716" y="2988375"/>
            <a:ext cx="2112720" cy="158050"/>
          </a:xfrm>
          <a:prstGeom prst="rect">
            <a:avLst/>
          </a:prstGeom>
        </p:spPr>
        <p:txBody>
          <a:bodyPr vert="horz" lIns="43598" tIns="21798" rIns="43598" bIns="21798" rtlCol="0" anchor="b"/>
          <a:lstStyle>
            <a:lvl1pPr algn="r">
              <a:defRPr sz="400"/>
            </a:lvl1pPr>
          </a:lstStyle>
          <a:p>
            <a:fld id="{24409B7A-E479-412E-BD13-576D1D297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649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09B7A-E479-412E-BD13-576D1D297AF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045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7258" y="152832"/>
            <a:ext cx="4990624" cy="636058"/>
          </a:xfrm>
          <a:prstGeom prst="rect">
            <a:avLst/>
          </a:prstGeom>
        </p:spPr>
        <p:txBody>
          <a:bodyPr lIns="95857" tIns="47928" rIns="95857" bIns="47928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77258" y="890482"/>
            <a:ext cx="4990624" cy="2518615"/>
          </a:xfrm>
          <a:prstGeom prst="rect">
            <a:avLst/>
          </a:prstGeom>
        </p:spPr>
        <p:txBody>
          <a:bodyPr vert="eaVert" lIns="95857" tIns="47928" rIns="95857" bIns="47928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277258" y="3537192"/>
            <a:ext cx="1293866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fld id="{93583A22-1D3C-4794-A670-FC9C3B598105}" type="datetimeFigureOut">
              <a:rPr kumimoji="1" lang="ja-JP" altLang="en-US" smtClean="0"/>
              <a:pPr/>
              <a:t>2017/5/13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94591" y="3537192"/>
            <a:ext cx="1755961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4018" y="3537192"/>
            <a:ext cx="1293866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fld id="{A902A003-79D2-4739-969E-60B7258CA9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020226" y="152831"/>
            <a:ext cx="1247655" cy="3256266"/>
          </a:xfrm>
          <a:prstGeom prst="rect">
            <a:avLst/>
          </a:prstGeom>
        </p:spPr>
        <p:txBody>
          <a:bodyPr vert="eaVert" lIns="95857" tIns="47928" rIns="95857" bIns="47928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77258" y="152831"/>
            <a:ext cx="3650549" cy="3256266"/>
          </a:xfrm>
          <a:prstGeom prst="rect">
            <a:avLst/>
          </a:prstGeom>
        </p:spPr>
        <p:txBody>
          <a:bodyPr vert="eaVert" lIns="95857" tIns="47928" rIns="95857" bIns="47928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277258" y="3537192"/>
            <a:ext cx="1293866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fld id="{93583A22-1D3C-4794-A670-FC9C3B598105}" type="datetimeFigureOut">
              <a:rPr kumimoji="1" lang="ja-JP" altLang="en-US" smtClean="0"/>
              <a:pPr/>
              <a:t>2017/5/13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94591" y="3537192"/>
            <a:ext cx="1755961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4018" y="3537192"/>
            <a:ext cx="1293866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fld id="{A902A003-79D2-4739-969E-60B7258CA9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7258" y="152832"/>
            <a:ext cx="4990624" cy="636058"/>
          </a:xfrm>
          <a:prstGeom prst="rect">
            <a:avLst/>
          </a:prstGeom>
        </p:spPr>
        <p:txBody>
          <a:bodyPr lIns="95857" tIns="47928" rIns="95857" bIns="47928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77258" y="890482"/>
            <a:ext cx="4990624" cy="2518615"/>
          </a:xfrm>
          <a:prstGeom prst="rect">
            <a:avLst/>
          </a:prstGeom>
        </p:spPr>
        <p:txBody>
          <a:bodyPr lIns="95857" tIns="47928" rIns="95857" bIns="47928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277258" y="3537192"/>
            <a:ext cx="1293866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fld id="{93583A22-1D3C-4794-A670-FC9C3B598105}" type="datetimeFigureOut">
              <a:rPr kumimoji="1" lang="ja-JP" altLang="en-US" smtClean="0"/>
              <a:pPr/>
              <a:t>2017/5/13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94591" y="3537192"/>
            <a:ext cx="1755961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4018" y="3537192"/>
            <a:ext cx="1293866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fld id="{A902A003-79D2-4739-969E-60B7258CA9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8028" y="2452359"/>
            <a:ext cx="4713368" cy="757969"/>
          </a:xfrm>
          <a:prstGeom prst="rect">
            <a:avLst/>
          </a:prstGeom>
        </p:spPr>
        <p:txBody>
          <a:bodyPr lIns="95857" tIns="47928" rIns="95857" bIns="47928" anchor="t"/>
          <a:lstStyle>
            <a:lvl1pPr algn="l">
              <a:defRPr sz="23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38028" y="1617533"/>
            <a:ext cx="4713368" cy="834826"/>
          </a:xfrm>
          <a:prstGeom prst="rect">
            <a:avLst/>
          </a:prstGeom>
        </p:spPr>
        <p:txBody>
          <a:bodyPr lIns="95857" tIns="47928" rIns="95857" bIns="47928"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6744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3487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80232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6975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3719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60463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7207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3951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277258" y="3537192"/>
            <a:ext cx="1293866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fld id="{93583A22-1D3C-4794-A670-FC9C3B598105}" type="datetimeFigureOut">
              <a:rPr kumimoji="1" lang="ja-JP" altLang="en-US" smtClean="0"/>
              <a:pPr/>
              <a:t>2017/5/13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894591" y="3537192"/>
            <a:ext cx="1755961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4018" y="3537192"/>
            <a:ext cx="1293866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fld id="{A902A003-79D2-4739-969E-60B7258CA9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7258" y="152832"/>
            <a:ext cx="4990624" cy="636058"/>
          </a:xfrm>
          <a:prstGeom prst="rect">
            <a:avLst/>
          </a:prstGeom>
        </p:spPr>
        <p:txBody>
          <a:bodyPr lIns="95857" tIns="47928" rIns="95857" bIns="47928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77257" y="890482"/>
            <a:ext cx="2449103" cy="2518615"/>
          </a:xfrm>
          <a:prstGeom prst="rect">
            <a:avLst/>
          </a:prstGeom>
        </p:spPr>
        <p:txBody>
          <a:bodyPr lIns="95857" tIns="47928" rIns="95857" bIns="47928"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818781" y="890482"/>
            <a:ext cx="2449103" cy="2518615"/>
          </a:xfrm>
          <a:prstGeom prst="rect">
            <a:avLst/>
          </a:prstGeom>
        </p:spPr>
        <p:txBody>
          <a:bodyPr lIns="95857" tIns="47928" rIns="95857" bIns="47928"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277258" y="3537192"/>
            <a:ext cx="1293866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fld id="{93583A22-1D3C-4794-A670-FC9C3B598105}" type="datetimeFigureOut">
              <a:rPr kumimoji="1" lang="ja-JP" altLang="en-US" smtClean="0"/>
              <a:pPr/>
              <a:t>2017/5/13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894591" y="3537192"/>
            <a:ext cx="1755961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3974018" y="3537192"/>
            <a:ext cx="1293866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fld id="{A902A003-79D2-4739-969E-60B7258CA9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7258" y="152832"/>
            <a:ext cx="4990624" cy="636058"/>
          </a:xfrm>
          <a:prstGeom prst="rect">
            <a:avLst/>
          </a:prstGeom>
        </p:spPr>
        <p:txBody>
          <a:bodyPr lIns="95857" tIns="47928" rIns="95857" bIns="47928"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77258" y="854262"/>
            <a:ext cx="2450065" cy="356016"/>
          </a:xfrm>
          <a:prstGeom prst="rect">
            <a:avLst/>
          </a:prstGeom>
        </p:spPr>
        <p:txBody>
          <a:bodyPr lIns="95857" tIns="47928" rIns="95857" bIns="47928" anchor="b"/>
          <a:lstStyle>
            <a:lvl1pPr marL="0" indent="0">
              <a:buNone/>
              <a:defRPr sz="1400" b="1"/>
            </a:lvl1pPr>
            <a:lvl2pPr marL="267440" indent="0">
              <a:buNone/>
              <a:defRPr sz="1200" b="1"/>
            </a:lvl2pPr>
            <a:lvl3pPr marL="534879" indent="0">
              <a:buNone/>
              <a:defRPr sz="1000" b="1"/>
            </a:lvl3pPr>
            <a:lvl4pPr marL="802320" indent="0">
              <a:buNone/>
              <a:defRPr sz="900" b="1"/>
            </a:lvl4pPr>
            <a:lvl5pPr marL="1069759" indent="0">
              <a:buNone/>
              <a:defRPr sz="900" b="1"/>
            </a:lvl5pPr>
            <a:lvl6pPr marL="1337199" indent="0">
              <a:buNone/>
              <a:defRPr sz="900" b="1"/>
            </a:lvl6pPr>
            <a:lvl7pPr marL="1604639" indent="0">
              <a:buNone/>
              <a:defRPr sz="900" b="1"/>
            </a:lvl7pPr>
            <a:lvl8pPr marL="1872078" indent="0">
              <a:buNone/>
              <a:defRPr sz="900" b="1"/>
            </a:lvl8pPr>
            <a:lvl9pPr marL="2139518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77258" y="1210277"/>
            <a:ext cx="2450065" cy="2198818"/>
          </a:xfrm>
          <a:prstGeom prst="rect">
            <a:avLst/>
          </a:prstGeom>
        </p:spPr>
        <p:txBody>
          <a:bodyPr lIns="95857" tIns="47928" rIns="95857" bIns="47928"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2816855" y="854262"/>
            <a:ext cx="2451028" cy="356016"/>
          </a:xfrm>
          <a:prstGeom prst="rect">
            <a:avLst/>
          </a:prstGeom>
        </p:spPr>
        <p:txBody>
          <a:bodyPr lIns="95857" tIns="47928" rIns="95857" bIns="47928" anchor="b"/>
          <a:lstStyle>
            <a:lvl1pPr marL="0" indent="0">
              <a:buNone/>
              <a:defRPr sz="1400" b="1"/>
            </a:lvl1pPr>
            <a:lvl2pPr marL="267440" indent="0">
              <a:buNone/>
              <a:defRPr sz="1200" b="1"/>
            </a:lvl2pPr>
            <a:lvl3pPr marL="534879" indent="0">
              <a:buNone/>
              <a:defRPr sz="1000" b="1"/>
            </a:lvl3pPr>
            <a:lvl4pPr marL="802320" indent="0">
              <a:buNone/>
              <a:defRPr sz="900" b="1"/>
            </a:lvl4pPr>
            <a:lvl5pPr marL="1069759" indent="0">
              <a:buNone/>
              <a:defRPr sz="900" b="1"/>
            </a:lvl5pPr>
            <a:lvl6pPr marL="1337199" indent="0">
              <a:buNone/>
              <a:defRPr sz="900" b="1"/>
            </a:lvl6pPr>
            <a:lvl7pPr marL="1604639" indent="0">
              <a:buNone/>
              <a:defRPr sz="900" b="1"/>
            </a:lvl7pPr>
            <a:lvl8pPr marL="1872078" indent="0">
              <a:buNone/>
              <a:defRPr sz="900" b="1"/>
            </a:lvl8pPr>
            <a:lvl9pPr marL="2139518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816855" y="1210277"/>
            <a:ext cx="2451028" cy="2198818"/>
          </a:xfrm>
          <a:prstGeom prst="rect">
            <a:avLst/>
          </a:prstGeom>
        </p:spPr>
        <p:txBody>
          <a:bodyPr lIns="95857" tIns="47928" rIns="95857" bIns="47928"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277258" y="3537192"/>
            <a:ext cx="1293866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fld id="{93583A22-1D3C-4794-A670-FC9C3B598105}" type="datetimeFigureOut">
              <a:rPr kumimoji="1" lang="ja-JP" altLang="en-US" smtClean="0"/>
              <a:pPr/>
              <a:t>2017/5/13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1894591" y="3537192"/>
            <a:ext cx="1755961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3974018" y="3537192"/>
            <a:ext cx="1293866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fld id="{A902A003-79D2-4739-969E-60B7258CA9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7258" y="152832"/>
            <a:ext cx="4990624" cy="636058"/>
          </a:xfrm>
          <a:prstGeom prst="rect">
            <a:avLst/>
          </a:prstGeom>
        </p:spPr>
        <p:txBody>
          <a:bodyPr lIns="95857" tIns="47928" rIns="95857" bIns="47928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277258" y="3537192"/>
            <a:ext cx="1293866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fld id="{93583A22-1D3C-4794-A670-FC9C3B598105}" type="datetimeFigureOut">
              <a:rPr kumimoji="1" lang="ja-JP" altLang="en-US" smtClean="0"/>
              <a:pPr/>
              <a:t>2017/5/13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1894591" y="3537192"/>
            <a:ext cx="1755961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3974018" y="3537192"/>
            <a:ext cx="1293866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fld id="{A902A003-79D2-4739-969E-60B7258CA9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277258" y="3537192"/>
            <a:ext cx="1293866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fld id="{93583A22-1D3C-4794-A670-FC9C3B598105}" type="datetimeFigureOut">
              <a:rPr kumimoji="1" lang="ja-JP" altLang="en-US" smtClean="0"/>
              <a:pPr/>
              <a:t>2017/5/13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1894591" y="3537192"/>
            <a:ext cx="1755961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3974018" y="3537192"/>
            <a:ext cx="1293866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fld id="{A902A003-79D2-4739-969E-60B7258CA9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7258" y="151948"/>
            <a:ext cx="1824312" cy="646659"/>
          </a:xfrm>
          <a:prstGeom prst="rect">
            <a:avLst/>
          </a:prstGeom>
        </p:spPr>
        <p:txBody>
          <a:bodyPr lIns="95857" tIns="47928" rIns="95857" bIns="47928" anchor="b"/>
          <a:lstStyle>
            <a:lvl1pPr algn="l">
              <a:defRPr sz="1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67995" y="151948"/>
            <a:ext cx="3099887" cy="3257149"/>
          </a:xfrm>
          <a:prstGeom prst="rect">
            <a:avLst/>
          </a:prstGeom>
        </p:spPr>
        <p:txBody>
          <a:bodyPr lIns="95857" tIns="47928" rIns="95857" bIns="47928"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77258" y="798607"/>
            <a:ext cx="1824312" cy="2610490"/>
          </a:xfrm>
          <a:prstGeom prst="rect">
            <a:avLst/>
          </a:prstGeom>
        </p:spPr>
        <p:txBody>
          <a:bodyPr lIns="95857" tIns="47928" rIns="95857" bIns="47928"/>
          <a:lstStyle>
            <a:lvl1pPr marL="0" indent="0">
              <a:buNone/>
              <a:defRPr sz="800"/>
            </a:lvl1pPr>
            <a:lvl2pPr marL="267440" indent="0">
              <a:buNone/>
              <a:defRPr sz="700"/>
            </a:lvl2pPr>
            <a:lvl3pPr marL="534879" indent="0">
              <a:buNone/>
              <a:defRPr sz="600"/>
            </a:lvl3pPr>
            <a:lvl4pPr marL="802320" indent="0">
              <a:buNone/>
              <a:defRPr sz="500"/>
            </a:lvl4pPr>
            <a:lvl5pPr marL="1069759" indent="0">
              <a:buNone/>
              <a:defRPr sz="500"/>
            </a:lvl5pPr>
            <a:lvl6pPr marL="1337199" indent="0">
              <a:buNone/>
              <a:defRPr sz="500"/>
            </a:lvl6pPr>
            <a:lvl7pPr marL="1604639" indent="0">
              <a:buNone/>
              <a:defRPr sz="500"/>
            </a:lvl7pPr>
            <a:lvl8pPr marL="1872078" indent="0">
              <a:buNone/>
              <a:defRPr sz="500"/>
            </a:lvl8pPr>
            <a:lvl9pPr marL="2139518" indent="0">
              <a:buNone/>
              <a:defRPr sz="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277258" y="3537192"/>
            <a:ext cx="1293866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fld id="{93583A22-1D3C-4794-A670-FC9C3B598105}" type="datetimeFigureOut">
              <a:rPr kumimoji="1" lang="ja-JP" altLang="en-US" smtClean="0"/>
              <a:pPr/>
              <a:t>2017/5/13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894591" y="3537192"/>
            <a:ext cx="1755961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3974018" y="3537192"/>
            <a:ext cx="1293866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fld id="{A902A003-79D2-4739-969E-60B7258CA9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6885" y="2671445"/>
            <a:ext cx="3327083" cy="315380"/>
          </a:xfrm>
          <a:prstGeom prst="rect">
            <a:avLst/>
          </a:prstGeom>
        </p:spPr>
        <p:txBody>
          <a:bodyPr lIns="95857" tIns="47928" rIns="95857" bIns="47928" anchor="b"/>
          <a:lstStyle>
            <a:lvl1pPr algn="l">
              <a:defRPr sz="1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086885" y="340998"/>
            <a:ext cx="3327083" cy="2289810"/>
          </a:xfrm>
          <a:prstGeom prst="rect">
            <a:avLst/>
          </a:prstGeom>
        </p:spPr>
        <p:txBody>
          <a:bodyPr lIns="95857" tIns="47928" rIns="95857" bIns="47928"/>
          <a:lstStyle>
            <a:lvl1pPr marL="0" indent="0">
              <a:buNone/>
              <a:defRPr sz="1900"/>
            </a:lvl1pPr>
            <a:lvl2pPr marL="267440" indent="0">
              <a:buNone/>
              <a:defRPr sz="1700"/>
            </a:lvl2pPr>
            <a:lvl3pPr marL="534879" indent="0">
              <a:buNone/>
              <a:defRPr sz="1400"/>
            </a:lvl3pPr>
            <a:lvl4pPr marL="802320" indent="0">
              <a:buNone/>
              <a:defRPr sz="1200"/>
            </a:lvl4pPr>
            <a:lvl5pPr marL="1069759" indent="0">
              <a:buNone/>
              <a:defRPr sz="1200"/>
            </a:lvl5pPr>
            <a:lvl6pPr marL="1337199" indent="0">
              <a:buNone/>
              <a:defRPr sz="1200"/>
            </a:lvl6pPr>
            <a:lvl7pPr marL="1604639" indent="0">
              <a:buNone/>
              <a:defRPr sz="1200"/>
            </a:lvl7pPr>
            <a:lvl8pPr marL="1872078" indent="0">
              <a:buNone/>
              <a:defRPr sz="1200"/>
            </a:lvl8pPr>
            <a:lvl9pPr marL="2139518" indent="0">
              <a:buNone/>
              <a:defRPr sz="1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086885" y="2986824"/>
            <a:ext cx="3327083" cy="447891"/>
          </a:xfrm>
          <a:prstGeom prst="rect">
            <a:avLst/>
          </a:prstGeom>
        </p:spPr>
        <p:txBody>
          <a:bodyPr lIns="95857" tIns="47928" rIns="95857" bIns="47928"/>
          <a:lstStyle>
            <a:lvl1pPr marL="0" indent="0">
              <a:buNone/>
              <a:defRPr sz="800"/>
            </a:lvl1pPr>
            <a:lvl2pPr marL="267440" indent="0">
              <a:buNone/>
              <a:defRPr sz="700"/>
            </a:lvl2pPr>
            <a:lvl3pPr marL="534879" indent="0">
              <a:buNone/>
              <a:defRPr sz="600"/>
            </a:lvl3pPr>
            <a:lvl4pPr marL="802320" indent="0">
              <a:buNone/>
              <a:defRPr sz="500"/>
            </a:lvl4pPr>
            <a:lvl5pPr marL="1069759" indent="0">
              <a:buNone/>
              <a:defRPr sz="500"/>
            </a:lvl5pPr>
            <a:lvl6pPr marL="1337199" indent="0">
              <a:buNone/>
              <a:defRPr sz="500"/>
            </a:lvl6pPr>
            <a:lvl7pPr marL="1604639" indent="0">
              <a:buNone/>
              <a:defRPr sz="500"/>
            </a:lvl7pPr>
            <a:lvl8pPr marL="1872078" indent="0">
              <a:buNone/>
              <a:defRPr sz="500"/>
            </a:lvl8pPr>
            <a:lvl9pPr marL="2139518" indent="0">
              <a:buNone/>
              <a:defRPr sz="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277258" y="3537192"/>
            <a:ext cx="1293866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fld id="{93583A22-1D3C-4794-A670-FC9C3B598105}" type="datetimeFigureOut">
              <a:rPr kumimoji="1" lang="ja-JP" altLang="en-US" smtClean="0"/>
              <a:pPr/>
              <a:t>2017/5/13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894591" y="3537192"/>
            <a:ext cx="1755961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3974018" y="3537192"/>
            <a:ext cx="1293866" cy="203186"/>
          </a:xfrm>
          <a:prstGeom prst="rect">
            <a:avLst/>
          </a:prstGeom>
        </p:spPr>
        <p:txBody>
          <a:bodyPr lIns="95857" tIns="47928" rIns="95857" bIns="47928"/>
          <a:lstStyle/>
          <a:p>
            <a:fld id="{A902A003-79D2-4739-969E-60B7258CA9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34879" rtl="0" eaLnBrk="1" latinLnBrk="0" hangingPunct="1">
        <a:spcBef>
          <a:spcPct val="0"/>
        </a:spcBef>
        <a:buNone/>
        <a:defRPr kumimoji="1"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580" indent="-200580" algn="l" defTabSz="534879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34590" indent="-167150" algn="l" defTabSz="534879" rtl="0" eaLnBrk="1" latinLnBrk="0" hangingPunct="1">
        <a:spcBef>
          <a:spcPct val="20000"/>
        </a:spcBef>
        <a:buFont typeface="Arial" pitchFamily="34" charset="0"/>
        <a:buChar char="–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68599" indent="-133720" algn="l" defTabSz="534879" rtl="0" eaLnBrk="1" latinLnBrk="0" hangingPunct="1">
        <a:spcBef>
          <a:spcPct val="20000"/>
        </a:spcBef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40" indent="-133720" algn="l" defTabSz="534879" rtl="0" eaLnBrk="1" latinLnBrk="0" hangingPunct="1">
        <a:spcBef>
          <a:spcPct val="20000"/>
        </a:spcBef>
        <a:buFont typeface="Arial" pitchFamily="34" charset="0"/>
        <a:buChar char="–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03479" indent="-133720" algn="l" defTabSz="534879" rtl="0" eaLnBrk="1" latinLnBrk="0" hangingPunct="1">
        <a:spcBef>
          <a:spcPct val="20000"/>
        </a:spcBef>
        <a:buFont typeface="Arial" pitchFamily="34" charset="0"/>
        <a:buChar char="»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70919" indent="-133720" algn="l" defTabSz="534879" rtl="0" eaLnBrk="1" latinLnBrk="0" hangingPunct="1">
        <a:spcBef>
          <a:spcPct val="20000"/>
        </a:spcBef>
        <a:buFont typeface="Arial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38358" indent="-133720" algn="l" defTabSz="534879" rtl="0" eaLnBrk="1" latinLnBrk="0" hangingPunct="1">
        <a:spcBef>
          <a:spcPct val="20000"/>
        </a:spcBef>
        <a:buFont typeface="Arial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05798" indent="-133720" algn="l" defTabSz="534879" rtl="0" eaLnBrk="1" latinLnBrk="0" hangingPunct="1">
        <a:spcBef>
          <a:spcPct val="20000"/>
        </a:spcBef>
        <a:buFont typeface="Arial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273239" indent="-133720" algn="l" defTabSz="534879" rtl="0" eaLnBrk="1" latinLnBrk="0" hangingPunct="1">
        <a:spcBef>
          <a:spcPct val="20000"/>
        </a:spcBef>
        <a:buFont typeface="Arial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34879" rtl="0" eaLnBrk="1" latinLnBrk="0" hangingPunct="1"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7440" algn="l" defTabSz="534879" rtl="0" eaLnBrk="1" latinLnBrk="0" hangingPunct="1"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34879" algn="l" defTabSz="534879" rtl="0" eaLnBrk="1" latinLnBrk="0" hangingPunct="1"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802320" algn="l" defTabSz="534879" rtl="0" eaLnBrk="1" latinLnBrk="0" hangingPunct="1"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69759" algn="l" defTabSz="534879" rtl="0" eaLnBrk="1" latinLnBrk="0" hangingPunct="1"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37199" algn="l" defTabSz="534879" rtl="0" eaLnBrk="1" latinLnBrk="0" hangingPunct="1"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04639" algn="l" defTabSz="534879" rtl="0" eaLnBrk="1" latinLnBrk="0" hangingPunct="1"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78" algn="l" defTabSz="534879" rtl="0" eaLnBrk="1" latinLnBrk="0" hangingPunct="1"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9518" algn="l" defTabSz="534879" rtl="0" eaLnBrk="1" latinLnBrk="0" hangingPunct="1"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89570" y="976629"/>
            <a:ext cx="456390" cy="3199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有澤楷書" panose="02000609000000000000" pitchFamily="1" charset="-128"/>
                <a:ea typeface="有澤楷書" panose="02000609000000000000" pitchFamily="1" charset="-128"/>
              </a:rPr>
              <a:t>※</a:t>
            </a:r>
            <a:r>
              <a:rPr kumimoji="0" lang="ja-JP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有澤楷書" panose="02000609000000000000" pitchFamily="1" charset="-128"/>
                <a:ea typeface="有澤楷書" panose="02000609000000000000" pitchFamily="1" charset="-128"/>
              </a:rPr>
              <a:t>価格はサービス料</a:t>
            </a:r>
            <a:r>
              <a:rPr lang="en-US" altLang="ja-JP" sz="900" b="1" dirty="0" smtClean="0">
                <a:solidFill>
                  <a:prstClr val="black"/>
                </a:solidFill>
                <a:latin typeface="有澤楷書" panose="02000609000000000000" pitchFamily="1" charset="-128"/>
                <a:ea typeface="有澤楷書" panose="02000609000000000000" pitchFamily="1" charset="-128"/>
              </a:rPr>
              <a:t>10</a:t>
            </a:r>
            <a:r>
              <a:rPr kumimoji="0" lang="ja-JP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有澤楷書" panose="02000609000000000000" pitchFamily="1" charset="-128"/>
                <a:ea typeface="有澤楷書" panose="02000609000000000000" pitchFamily="1" charset="-128"/>
              </a:rPr>
              <a:t>％と消費税が含まれています。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-83824" y="0"/>
            <a:ext cx="5628962" cy="3816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56579" y="2394272"/>
            <a:ext cx="22964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7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sz="17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「</a:t>
            </a:r>
            <a:r>
              <a:rPr lang="ja-JP" altLang="en-US" sz="1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鯉</a:t>
            </a:r>
            <a:r>
              <a:rPr lang="ja-JP" altLang="en-US" sz="17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うな</a:t>
            </a:r>
            <a:r>
              <a:rPr lang="ja-JP" altLang="en-US" sz="17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丼</a:t>
            </a:r>
            <a:r>
              <a:rPr lang="ja-JP" altLang="en-US" sz="1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膳</a:t>
            </a:r>
            <a:r>
              <a:rPr lang="ja-JP" altLang="en-US" sz="17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」</a:t>
            </a:r>
            <a:endParaRPr lang="en-US" altLang="ja-JP" sz="17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indent="133350">
              <a:spcAft>
                <a:spcPts val="0"/>
              </a:spcAft>
            </a:pPr>
            <a:r>
              <a:rPr lang="ja-JP" altLang="ja-JP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lang="ja-JP" altLang="ja-JP" sz="9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小鉢・</a:t>
            </a:r>
            <a:r>
              <a:rPr lang="ja-JP" altLang="ja-JP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ご</a:t>
            </a:r>
            <a:r>
              <a:rPr lang="ja-JP" altLang="ja-JP" sz="9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どう</a:t>
            </a:r>
            <a:r>
              <a:rPr lang="ja-JP" altLang="en-US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ふ</a:t>
            </a:r>
            <a:r>
              <a:rPr lang="ja-JP" altLang="ja-JP" sz="9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lang="ja-JP" altLang="ja-JP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鯉の</a:t>
            </a:r>
            <a:r>
              <a:rPr lang="ja-JP" altLang="ja-JP" sz="9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洗い</a:t>
            </a:r>
            <a:endParaRPr lang="en-US" altLang="ja-JP" sz="9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33350">
              <a:spcAft>
                <a:spcPts val="0"/>
              </a:spcAft>
            </a:pPr>
            <a:r>
              <a:rPr lang="ja-JP" altLang="ja-JP" sz="9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lang="ja-JP" altLang="ja-JP" sz="900" kern="100" dirty="0" err="1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うな</a:t>
            </a:r>
            <a:r>
              <a:rPr lang="ja-JP" altLang="ja-JP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丼</a:t>
            </a:r>
            <a:r>
              <a:rPr lang="ja-JP" altLang="en-US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（３切</a:t>
            </a:r>
            <a:r>
              <a:rPr lang="ja-JP" altLang="en-US" sz="9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）・</a:t>
            </a:r>
            <a:r>
              <a:rPr lang="ja-JP" altLang="ja-JP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香の物</a:t>
            </a:r>
            <a:endParaRPr lang="en-US" altLang="ja-JP" sz="9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33350">
              <a:spcAft>
                <a:spcPts val="0"/>
              </a:spcAft>
            </a:pPr>
            <a:r>
              <a:rPr lang="ja-JP" altLang="ja-JP" sz="9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lang="ja-JP" altLang="ja-JP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「</a:t>
            </a:r>
            <a:r>
              <a:rPr lang="ja-JP" altLang="ja-JP" sz="9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肝吸い</a:t>
            </a:r>
            <a:r>
              <a:rPr lang="ja-JP" altLang="en-US" sz="7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7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または</a:t>
            </a:r>
            <a:r>
              <a:rPr lang="ja-JP" altLang="ja-JP" sz="7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鯉こく</a:t>
            </a:r>
            <a:r>
              <a:rPr lang="ja-JP" altLang="ja-JP" sz="9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」</a:t>
            </a:r>
            <a:endParaRPr lang="en-US" altLang="ja-JP" sz="17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0"/>
            <a:r>
              <a:rPr lang="ja-JP" alt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２，４００円（２，８５１円</a:t>
            </a:r>
            <a:r>
              <a:rPr lang="ja-JP" alt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）</a:t>
            </a:r>
            <a:endParaRPr lang="en-US" altLang="ja-JP" sz="1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0"/>
            <a:r>
              <a:rPr kumimoji="1" lang="en-US" altLang="ja-JP" sz="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(</a:t>
            </a:r>
            <a:r>
              <a:rPr kumimoji="1" lang="ja-JP" altLang="en-US" sz="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kumimoji="1" lang="en-US" altLang="ja-JP" sz="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)</a:t>
            </a:r>
            <a:r>
              <a:rPr kumimoji="1" lang="ja-JP" altLang="en-US" sz="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内は税・サービス料込の値段です。</a:t>
            </a:r>
            <a:endParaRPr kumimoji="1" lang="ja-JP" altLang="en-US" sz="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29122" y="2527580"/>
            <a:ext cx="400110" cy="113018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  <a:latin typeface="ＤＦＧ平成明朝体W3" panose="02020300000000000000" pitchFamily="18" charset="-128"/>
                <a:ea typeface="ＤＦＧ平成明朝体W3" panose="02020300000000000000" pitchFamily="18" charset="-128"/>
              </a:rPr>
              <a:t>ご予約承り中</a:t>
            </a:r>
            <a:endParaRPr kumimoji="1" lang="ja-JP" altLang="en-US" sz="1400" b="1" dirty="0">
              <a:solidFill>
                <a:schemeClr val="bg1"/>
              </a:solidFill>
              <a:latin typeface="ＤＦＧ平成明朝体W3" panose="02020300000000000000" pitchFamily="18" charset="-128"/>
              <a:ea typeface="ＤＦＧ平成明朝体W3" panose="020203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85537" y="1871821"/>
            <a:ext cx="1231106" cy="17296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400" b="1" dirty="0">
                <a:solidFill>
                  <a:srgbClr val="EF1D95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龍</a:t>
            </a:r>
            <a:r>
              <a:rPr lang="ja-JP" altLang="en-US" sz="1400" b="1" dirty="0" smtClean="0">
                <a:solidFill>
                  <a:srgbClr val="EF1D95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水亭が結ぶ</a:t>
            </a:r>
            <a:endParaRPr lang="en-US" altLang="ja-JP" sz="1400" b="1" dirty="0" smtClean="0">
              <a:solidFill>
                <a:srgbClr val="EF1D95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sz="1400" b="1" dirty="0" smtClean="0">
                <a:solidFill>
                  <a:srgbClr val="EF1D95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たくさんの縁。</a:t>
            </a:r>
            <a:endParaRPr kumimoji="1" lang="en-US" altLang="ja-JP" sz="1400" b="1" dirty="0" smtClean="0">
              <a:solidFill>
                <a:srgbClr val="EF1D95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400" b="1" dirty="0">
                <a:solidFill>
                  <a:srgbClr val="EF1D95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母の日</a:t>
            </a:r>
            <a:r>
              <a:rPr lang="ja-JP" altLang="en-US" sz="1400" b="1" dirty="0" smtClean="0">
                <a:solidFill>
                  <a:srgbClr val="EF1D95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のプレゼントに</a:t>
            </a:r>
            <a:endParaRPr lang="en-US" altLang="ja-JP" sz="1400" b="1" dirty="0" smtClean="0">
              <a:solidFill>
                <a:srgbClr val="EF1D95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sz="1400" b="1" dirty="0" smtClean="0">
                <a:solidFill>
                  <a:srgbClr val="EF1D95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お食事はいかがですか。</a:t>
            </a:r>
            <a:endParaRPr kumimoji="1" lang="en-US" altLang="ja-JP" sz="1400" b="1" dirty="0" smtClean="0">
              <a:solidFill>
                <a:srgbClr val="EF1D95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200" b="1" dirty="0" smtClean="0">
                <a:solidFill>
                  <a:srgbClr val="EF1D95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　</a:t>
            </a:r>
            <a:endParaRPr kumimoji="1" lang="ja-JP" altLang="en-US" sz="1200" b="1" dirty="0">
              <a:solidFill>
                <a:srgbClr val="EF1D95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4" r="7566"/>
          <a:stretch/>
        </p:blipFill>
        <p:spPr>
          <a:xfrm>
            <a:off x="385889" y="219282"/>
            <a:ext cx="2746730" cy="212898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466" y="101526"/>
            <a:ext cx="2333606" cy="1750205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4315222" y="799340"/>
            <a:ext cx="1046440" cy="34564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2400" b="1" spc="50" dirty="0" smtClean="0">
                <a:ln w="9525" cmpd="sng">
                  <a:solidFill>
                    <a:srgbClr val="F67AC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ＭＳ Ｐ明朝" panose="02020600040205080304" pitchFamily="18" charset="-128"/>
                <a:ea typeface="ＭＳ Ｐ明朝" panose="02020600040205080304" pitchFamily="18" charset="-128"/>
              </a:rPr>
              <a:t>５月</a:t>
            </a:r>
            <a:r>
              <a:rPr lang="en-US" altLang="ja-JP" sz="2400" b="1" spc="50" dirty="0" smtClean="0">
                <a:ln w="9525" cmpd="sng">
                  <a:solidFill>
                    <a:srgbClr val="F67AC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ＭＳ Ｐ明朝" panose="02020600040205080304" pitchFamily="18" charset="-128"/>
                <a:ea typeface="ＭＳ Ｐ明朝" panose="02020600040205080304" pitchFamily="18" charset="-128"/>
              </a:rPr>
              <a:t>14</a:t>
            </a:r>
            <a:r>
              <a:rPr lang="ja-JP" altLang="en-US" sz="2400" b="1" spc="50" dirty="0" smtClean="0">
                <a:ln w="9525" cmpd="sng">
                  <a:solidFill>
                    <a:srgbClr val="F67AC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ＭＳ Ｐ明朝" panose="02020600040205080304" pitchFamily="18" charset="-128"/>
                <a:ea typeface="ＭＳ Ｐ明朝" panose="02020600040205080304" pitchFamily="18" charset="-128"/>
              </a:rPr>
              <a:t>日（日）は</a:t>
            </a:r>
            <a:endParaRPr lang="en-US" altLang="ja-JP" sz="2400" b="1" spc="50" dirty="0" smtClean="0">
              <a:ln w="9525" cmpd="sng">
                <a:solidFill>
                  <a:srgbClr val="F67AC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0"/>
            <a:r>
              <a:rPr lang="ja-JP" altLang="en-US" sz="2400" b="1" spc="50" dirty="0" smtClean="0">
                <a:ln w="9525" cmpd="sng">
                  <a:solidFill>
                    <a:srgbClr val="F67AC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</a:t>
            </a:r>
            <a:r>
              <a:rPr lang="ja-JP" altLang="en-US" sz="2800" b="1" spc="50" dirty="0" smtClean="0">
                <a:ln w="9525" cmpd="sng">
                  <a:solidFill>
                    <a:srgbClr val="F67AC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3200" b="1" spc="50" dirty="0" smtClean="0">
                <a:ln w="9525" cmpd="sng">
                  <a:solidFill>
                    <a:srgbClr val="F67AC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ＭＳ Ｐ明朝" panose="02020600040205080304" pitchFamily="18" charset="-128"/>
                <a:ea typeface="ＭＳ Ｐ明朝" panose="02020600040205080304" pitchFamily="18" charset="-128"/>
              </a:rPr>
              <a:t>母の日</a:t>
            </a:r>
            <a:r>
              <a:rPr lang="ja-JP" altLang="en-US" sz="2000" b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800" b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400" b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</a:t>
            </a:r>
            <a:r>
              <a:rPr lang="ja-JP" altLang="en-US" sz="1400" b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ja-JP" altLang="en-US" sz="1100" b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lang="en-US" altLang="ja-JP" b="1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7" r="29203" b="1"/>
          <a:stretch/>
        </p:blipFill>
        <p:spPr>
          <a:xfrm>
            <a:off x="-680631" y="1734097"/>
            <a:ext cx="1869222" cy="1991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42</Words>
  <Application>Microsoft Office PowerPoint</Application>
  <PresentationFormat>ユーザー設定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ＤＦＧ平成明朝体W3</vt:lpstr>
      <vt:lpstr>HGP明朝E</vt:lpstr>
      <vt:lpstr>ＭＳ Ｐゴシック</vt:lpstr>
      <vt:lpstr>ＭＳ Ｐ明朝</vt:lpstr>
      <vt:lpstr>ＭＳ 明朝</vt:lpstr>
      <vt:lpstr>有澤楷書</vt:lpstr>
      <vt:lpstr>Arial</vt:lpstr>
      <vt:lpstr>Calibri</vt:lpstr>
      <vt:lpstr>Century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Virgo</dc:creator>
  <cp:lastModifiedBy>徳永久典</cp:lastModifiedBy>
  <cp:revision>64</cp:revision>
  <cp:lastPrinted>2017-03-28T03:36:24Z</cp:lastPrinted>
  <dcterms:created xsi:type="dcterms:W3CDTF">2013-09-13T07:17:25Z</dcterms:created>
  <dcterms:modified xsi:type="dcterms:W3CDTF">2017-05-13T01:41:24Z</dcterms:modified>
</cp:coreProperties>
</file>